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1085-809F-4467-BE30-D9311115E91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6ABAB-6600-4C97-9575-264818DBB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37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1085-809F-4467-BE30-D9311115E91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6ABAB-6600-4C97-9575-264818DBB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38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1085-809F-4467-BE30-D9311115E91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6ABAB-6600-4C97-9575-264818DBB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12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1085-809F-4467-BE30-D9311115E91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6ABAB-6600-4C97-9575-264818DBB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50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1085-809F-4467-BE30-D9311115E91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6ABAB-6600-4C97-9575-264818DBB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68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1085-809F-4467-BE30-D9311115E91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6ABAB-6600-4C97-9575-264818DBB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26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1085-809F-4467-BE30-D9311115E91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6ABAB-6600-4C97-9575-264818DBB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8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1085-809F-4467-BE30-D9311115E91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6ABAB-6600-4C97-9575-264818DBB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61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1085-809F-4467-BE30-D9311115E91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6ABAB-6600-4C97-9575-264818DBB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698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1085-809F-4467-BE30-D9311115E91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6ABAB-6600-4C97-9575-264818DBB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710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1085-809F-4467-BE30-D9311115E91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6ABAB-6600-4C97-9575-264818DBB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787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B1085-809F-4467-BE30-D9311115E91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6ABAB-6600-4C97-9575-264818DBB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97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4178" y="0"/>
            <a:ext cx="68636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055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1144" y="0"/>
            <a:ext cx="79897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568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1849</TotalTime>
  <Words>0</Words>
  <Application>Microsoft Office PowerPoint</Application>
  <PresentationFormat>Bredbild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Judit Müller</cp:lastModifiedBy>
  <cp:revision>5</cp:revision>
  <dcterms:created xsi:type="dcterms:W3CDTF">2024-10-10T08:54:58Z</dcterms:created>
  <dcterms:modified xsi:type="dcterms:W3CDTF">2024-10-11T15:48:03Z</dcterms:modified>
</cp:coreProperties>
</file>